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5"/>
  </p:sldMasterIdLst>
  <p:notesMasterIdLst>
    <p:notesMasterId r:id="rId13"/>
  </p:notesMasterIdLst>
  <p:handoutMasterIdLst>
    <p:handoutMasterId r:id="rId14"/>
  </p:handoutMasterIdLst>
  <p:sldIdLst>
    <p:sldId id="257" r:id="rId6"/>
    <p:sldId id="259" r:id="rId7"/>
    <p:sldId id="260" r:id="rId8"/>
    <p:sldId id="262" r:id="rId9"/>
    <p:sldId id="263" r:id="rId10"/>
    <p:sldId id="261" r:id="rId11"/>
    <p:sldId id="258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1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643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9250D09-A109-41AA-9D9B-4BE82FC58E03}" type="datetimeFigureOut">
              <a:rPr lang="en-US" smtClean="0"/>
              <a:t>08/21/2018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8"/>
            <a:ext cx="2971800" cy="46643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2C6FCCF-4034-43C4-BA64-A9A429001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1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5D1F33-C793-4CA8-808E-482EF3B73B84}" type="datetimeFigureOut">
              <a:rPr lang="en-US" smtClean="0"/>
              <a:t>08/21/2018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6"/>
            <a:ext cx="2971800" cy="46482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57F9A4B-EDBF-47FE-9B39-869FE01C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4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9A4B-EDBF-47FE-9B39-869FE01CA6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9A4B-EDBF-47FE-9B39-869FE01CA6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4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9A4B-EDBF-47FE-9B39-869FE01CA6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9A4B-EDBF-47FE-9B39-869FE01CA6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5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9A4B-EDBF-47FE-9B39-869FE01CA6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6697-32B1-4C90-9B62-B6D8FDD39D32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D16C-2E55-46C8-BE53-AA76192ABD98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AE13-5BEB-4766-8BF6-167A5640CD07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082B-6A7F-4882-9161-415ED58A1AFF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EEA-2B7E-4AD9-B668-4FC31B57EFCB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4DE5-B596-43B0-B17F-EE37E7BE4724}" type="datetime1">
              <a:rPr lang="en-US" smtClean="0"/>
              <a:t>08/21/2018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98DB-E616-43AA-9870-E14BF2E0C549}" type="datetime1">
              <a:rPr lang="en-US" smtClean="0"/>
              <a:t>08/21/2018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D22E-E82E-4A4D-A069-24ED9FD885A6}" type="datetime1">
              <a:rPr lang="en-US" smtClean="0"/>
              <a:t>08/21/2018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CE9-715E-4FDA-A483-62C7D08C2AF0}" type="datetime1">
              <a:rPr lang="en-US" smtClean="0"/>
              <a:t>08/21/2018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81F7-CCF9-4D43-939E-B41EE366AEA5}" type="datetime1">
              <a:rPr lang="en-US" smtClean="0"/>
              <a:t>08/21/2018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4A12D6-9DD6-4A0D-AC33-38B3C65AE862}" type="datetime1">
              <a:rPr lang="en-US" smtClean="0"/>
              <a:t>08/21/2018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C6A829-BD35-404B-A70A-0A5CC37E3C31}" type="datetime1">
              <a:rPr lang="en-US" smtClean="0"/>
              <a:t>08/21/2018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Planning Commission Meeting: 8/1/17                                                                                                                                                                          Pratschner, S.J.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99035-8B5E-4AB0-BBA1-EEACBB9F7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dscomments@co.skagit.wa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dscomments@co.skagit.w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655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Planning Commission Public Hearing </a:t>
            </a:r>
            <a:b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 21, 2018</a:t>
            </a:r>
            <a: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343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5930" y="2689589"/>
            <a:ext cx="2558469" cy="2187211"/>
          </a:xfrm>
        </p:spPr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718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 smtClean="0"/>
          </a:p>
          <a:p>
            <a:endParaRPr lang="en-US" sz="1600" b="1" i="1" dirty="0" smtClean="0"/>
          </a:p>
          <a:p>
            <a:endParaRPr lang="en-US" sz="1600" b="1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752600"/>
            <a:ext cx="1828800" cy="175259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6999"/>
            <a:ext cx="8686799" cy="274320"/>
          </a:xfrm>
        </p:spPr>
        <p:txBody>
          <a:bodyPr/>
          <a:lstStyle/>
          <a:p>
            <a:r>
              <a:rPr lang="en-US" dirty="0" smtClean="0"/>
              <a:t>Planning Commission Public Hearing: 2018 Docket                                                                                                                                                                8.21.2018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282" y="42883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918997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2018 Docket for the yearly Comprehensive Plan, Map, Policy, and Development Code Amendments</a:t>
            </a:r>
          </a:p>
          <a:p>
            <a:pPr algn="ctr"/>
            <a:endParaRPr lang="en-US" sz="2800" b="1" dirty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e: </a:t>
            </a:r>
            <a:r>
              <a:rPr lang="en-US" b="1" dirty="0" smtClean="0">
                <a:latin typeface="Calibri" panose="020F0502020204030204" pitchFamily="34" charset="0"/>
                <a:hlinkClick r:id="rId4"/>
              </a:rPr>
              <a:t>pdscomments@co.skagit.wa.us</a:t>
            </a:r>
            <a:r>
              <a:rPr lang="en-US" b="1" dirty="0" smtClean="0">
                <a:latin typeface="Calibri" panose="020F0502020204030204" pitchFamily="34" charset="0"/>
              </a:rPr>
              <a:t>  </a:t>
            </a:r>
            <a:r>
              <a:rPr lang="en-US" sz="2800" b="1" dirty="0" smtClean="0"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71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655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343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5930" y="2689589"/>
            <a:ext cx="2558469" cy="2187211"/>
          </a:xfrm>
        </p:spPr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718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 smtClean="0"/>
          </a:p>
          <a:p>
            <a:endParaRPr lang="en-US" sz="1600" b="1" i="1" dirty="0" smtClean="0"/>
          </a:p>
          <a:p>
            <a:endParaRPr lang="en-US" sz="16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6999"/>
            <a:ext cx="8686799" cy="274320"/>
          </a:xfrm>
        </p:spPr>
        <p:txBody>
          <a:bodyPr/>
          <a:lstStyle/>
          <a:p>
            <a:r>
              <a:rPr lang="en-US" dirty="0" smtClean="0"/>
              <a:t>Planning Commission Public Hearing: 2018 Docket                                                                                                                                                                8.21.2018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282" y="42883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33106" y="243008"/>
            <a:ext cx="7720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Plan, Map, Policy and Code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Amendments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1890719"/>
            <a:ext cx="8630854" cy="4134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72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655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343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5930" y="2689589"/>
            <a:ext cx="2558469" cy="2187211"/>
          </a:xfrm>
        </p:spPr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718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 smtClean="0"/>
          </a:p>
          <a:p>
            <a:endParaRPr lang="en-US" sz="1600" b="1" i="1" dirty="0" smtClean="0"/>
          </a:p>
          <a:p>
            <a:endParaRPr lang="en-US" sz="16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6999"/>
            <a:ext cx="8686799" cy="274320"/>
          </a:xfrm>
        </p:spPr>
        <p:txBody>
          <a:bodyPr/>
          <a:lstStyle/>
          <a:p>
            <a:r>
              <a:rPr lang="en-US" dirty="0" smtClean="0"/>
              <a:t>Planning Commission Public Hearing: 2018 Docket                                                                                                                                                                8.21.2018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282" y="42883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33106" y="243008"/>
            <a:ext cx="7720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Plan, Map, Policy and Code Amendments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86867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C-1: Modify Comprehensive Policy 4A-5.6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C-2 through C-18:  Text amendments to the Skagit County Code Title 14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C-19: OSRSI / IF-NRL Land Use map amendment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PL17-0414: Quaker Cove - Existing campgrounds in the RI text amendment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P-2: Samish Bay Cheese -  Restaurants in the Ag-NRL text amendment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P-12: South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Fidalgo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Rural Residential Land Use map amendment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357" y="0"/>
            <a:ext cx="9412714" cy="6934200"/>
          </a:xfrm>
        </p:spPr>
      </p:pic>
    </p:spTree>
    <p:extLst>
      <p:ext uri="{BB962C8B-B14F-4D97-AF65-F5344CB8AC3E}">
        <p14:creationId xmlns:p14="http://schemas.microsoft.com/office/powerpoint/2010/main" val="4792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544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655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343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5930" y="2689589"/>
            <a:ext cx="2558469" cy="2187211"/>
          </a:xfrm>
        </p:spPr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718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 smtClean="0"/>
          </a:p>
          <a:p>
            <a:endParaRPr lang="en-US" sz="1600" b="1" i="1" dirty="0" smtClean="0"/>
          </a:p>
          <a:p>
            <a:endParaRPr lang="en-US" sz="16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6999"/>
            <a:ext cx="8686799" cy="274320"/>
          </a:xfrm>
        </p:spPr>
        <p:txBody>
          <a:bodyPr/>
          <a:lstStyle/>
          <a:p>
            <a:r>
              <a:rPr lang="en-US" dirty="0" smtClean="0"/>
              <a:t>Planning Commission Public Hearing: 2018 Docket                                                                                                                                                                8.21.2018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282" y="42883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33106" y="243008"/>
            <a:ext cx="7720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Plan, Map, Policy and Code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Amendments: Next Steps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" y="2332435"/>
            <a:ext cx="861059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Department assembles written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comments;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Planning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Commission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generates recommendations with findings of fact;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Board of County Commissioners considers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Planning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Commission and Department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recommendations; and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Board of County Commissioners make a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655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Planning Commission Public Hearing </a:t>
            </a:r>
            <a:b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 21, 2018</a:t>
            </a:r>
            <a: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4343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5930" y="2689589"/>
            <a:ext cx="2558469" cy="2187211"/>
          </a:xfrm>
        </p:spPr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71800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 smtClean="0"/>
          </a:p>
          <a:p>
            <a:endParaRPr lang="en-US" sz="1600" b="1" i="1" dirty="0" smtClean="0"/>
          </a:p>
          <a:p>
            <a:endParaRPr lang="en-US" sz="16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6999"/>
            <a:ext cx="8686799" cy="274320"/>
          </a:xfrm>
        </p:spPr>
        <p:txBody>
          <a:bodyPr/>
          <a:lstStyle/>
          <a:p>
            <a:r>
              <a:rPr lang="en-US" dirty="0" smtClean="0"/>
              <a:t>Planning Commission Public Hearing: 2018 Docket                                                                                                                                                                8.21.2018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3282" y="42883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1767007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Written comment period ends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Friday, August 31, 2018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4:30 p.m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Email to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pdscomments@co.skagit.wa.us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 mail to: </a:t>
            </a:r>
          </a:p>
          <a:p>
            <a:pPr marL="475488" lvl="2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Comments on 2017 Comprehensive Plan Amendments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Skagit County Planning &amp; Development Services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1800 Continental Place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Mount Vernon WA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98273</a:t>
            </a:r>
          </a:p>
          <a:p>
            <a:pPr marL="475488" lvl="2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More info at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www.skagitcounty.net/2018CPA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DNR53RKXWQDQ-132-7483</_dlc_DocId>
    <_dlc_DocIdUrl xmlns="d001729d-95b1-4eb4-8fec-e6363d62dab5">
      <Url>http://sharepoint/Planning/_layouts/15/DocIdRedir.aspx?ID=DNR53RKXWQDQ-132-7483</Url>
      <Description>DNR53RKXWQDQ-132-7483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04A118-6681-47B8-B1F6-9C0B89CE0DC9}"/>
</file>

<file path=customXml/itemProps2.xml><?xml version="1.0" encoding="utf-8"?>
<ds:datastoreItem xmlns:ds="http://schemas.openxmlformats.org/officeDocument/2006/customXml" ds:itemID="{DC1D6939-0A23-417C-9201-55FB52D9BC5B}"/>
</file>

<file path=customXml/itemProps3.xml><?xml version="1.0" encoding="utf-8"?>
<ds:datastoreItem xmlns:ds="http://schemas.openxmlformats.org/officeDocument/2006/customXml" ds:itemID="{56C2B364-15F5-4BB3-B991-2C06768A0C48}"/>
</file>

<file path=customXml/itemProps4.xml><?xml version="1.0" encoding="utf-8"?>
<ds:datastoreItem xmlns:ds="http://schemas.openxmlformats.org/officeDocument/2006/customXml" ds:itemID="{4E2CDF9F-9160-4819-AFC6-52DC886561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7398</TotalTime>
  <Words>236</Words>
  <Application>Microsoft Office PowerPoint</Application>
  <PresentationFormat>On-screen Show (4:3)</PresentationFormat>
  <Paragraphs>82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Verdana</vt:lpstr>
      <vt:lpstr>Wingdings</vt:lpstr>
      <vt:lpstr>Wingdings 2</vt:lpstr>
      <vt:lpstr>Wingdings 3</vt:lpstr>
      <vt:lpstr>Module</vt:lpstr>
      <vt:lpstr> Planning Commission Public Hearing  August 21, 2018 </vt:lpstr>
      <vt:lpstr>  </vt:lpstr>
      <vt:lpstr>  </vt:lpstr>
      <vt:lpstr>PowerPoint Presentation</vt:lpstr>
      <vt:lpstr>PowerPoint Presentation</vt:lpstr>
      <vt:lpstr>  </vt:lpstr>
      <vt:lpstr> Planning Commission Public Hearing  August 21,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Commission Meeting: June, 2017</dc:title>
  <dc:creator>Scott</dc:creator>
  <cp:lastModifiedBy>Stacie Pratschner</cp:lastModifiedBy>
  <cp:revision>438</cp:revision>
  <cp:lastPrinted>2017-11-21T17:23:30Z</cp:lastPrinted>
  <dcterms:created xsi:type="dcterms:W3CDTF">2014-02-06T16:30:11Z</dcterms:created>
  <dcterms:modified xsi:type="dcterms:W3CDTF">2018-08-21T23:02:13Z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ae087e0a-e559-4d28-a3e0-5c09e0c27f82</vt:lpwstr>
  </property>
</Properties>
</file>