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92" r:id="rId5"/>
  </p:sldMasterIdLst>
  <p:notesMasterIdLst>
    <p:notesMasterId r:id="rId13"/>
  </p:notesMasterIdLst>
  <p:handoutMasterIdLst>
    <p:handoutMasterId r:id="rId14"/>
  </p:handoutMasterIdLst>
  <p:sldIdLst>
    <p:sldId id="257" r:id="rId6"/>
    <p:sldId id="259" r:id="rId7"/>
    <p:sldId id="260" r:id="rId8"/>
    <p:sldId id="262" r:id="rId9"/>
    <p:sldId id="263" r:id="rId10"/>
    <p:sldId id="261" r:id="rId11"/>
    <p:sldId id="258" r:id="rId1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487" autoAdjust="0"/>
    <p:restoredTop sz="94617" autoAdjust="0"/>
  </p:normalViewPr>
  <p:slideViewPr>
    <p:cSldViewPr>
      <p:cViewPr varScale="1">
        <p:scale>
          <a:sx n="101" d="100"/>
          <a:sy n="101" d="100"/>
        </p:scale>
        <p:origin x="1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4" y="0"/>
            <a:ext cx="2971800" cy="466435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69250D09-A109-41AA-9D9B-4BE82FC58E03}" type="datetimeFigureOut">
              <a:rPr lang="en-US" smtClean="0"/>
              <a:t>08/21/2018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2971800" cy="46643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4" y="8829968"/>
            <a:ext cx="2971800" cy="466434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2C6FCCF-4034-43C4-BA64-A9A4290014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192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4" y="0"/>
            <a:ext cx="2971800" cy="464820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4E5D1F33-C793-4CA8-808E-482EF3B73B84}" type="datetimeFigureOut">
              <a:rPr lang="en-US" smtClean="0"/>
              <a:t>08/21/2018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1"/>
            <a:ext cx="5486400" cy="4183380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2971800" cy="46482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4" y="8829966"/>
            <a:ext cx="2971800" cy="464820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057F9A4B-EDBF-47FE-9B39-869FE01CA6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56449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9A4B-EDBF-47FE-9B39-869FE01CA6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01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9A4B-EDBF-47FE-9B39-869FE01CA601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7460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9A4B-EDBF-47FE-9B39-869FE01CA60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108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9A4B-EDBF-47FE-9B39-869FE01CA60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533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7F9A4B-EDBF-47FE-9B39-869FE01CA60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257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D6697-32B1-4C90-9B62-B6D8FDD39D32}" type="datetime1">
              <a:rPr lang="en-US" smtClean="0"/>
              <a:t>08/21/2018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ED16C-2E55-46C8-BE53-AA76192ABD98}" type="datetime1">
              <a:rPr lang="en-US" smtClean="0"/>
              <a:t>08/21/2018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3AE13-5BEB-4766-8BF6-167A5640CD07}" type="datetime1">
              <a:rPr lang="en-US" smtClean="0"/>
              <a:t>08/21/2018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2E082B-6A7F-4882-9161-415ED58A1AFF}" type="datetime1">
              <a:rPr lang="en-US" smtClean="0"/>
              <a:t>08/21/2018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0FBEEA-2B7E-4AD9-B668-4FC31B57EFCB}" type="datetime1">
              <a:rPr lang="en-US" smtClean="0"/>
              <a:t>08/21/2018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54DE5-B596-43B0-B17F-EE37E7BE4724}" type="datetime1">
              <a:rPr lang="en-US" smtClean="0"/>
              <a:t>08/21/2018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498DB-E616-43AA-9870-E14BF2E0C549}" type="datetime1">
              <a:rPr lang="en-US" smtClean="0"/>
              <a:t>08/21/2018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AD22E-E82E-4A4D-A069-24ED9FD885A6}" type="datetime1">
              <a:rPr lang="en-US" smtClean="0"/>
              <a:t>08/21/2018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B92CE9-715E-4FDA-A483-62C7D08C2AF0}" type="datetime1">
              <a:rPr lang="en-US" smtClean="0"/>
              <a:t>08/21/2018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481F7-CCF9-4D43-939E-B41EE366AEA5}" type="datetime1">
              <a:rPr lang="en-US" smtClean="0"/>
              <a:t>08/21/2018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624A12D6-9DD6-4A0D-AC33-38B3C65AE862}" type="datetime1">
              <a:rPr lang="en-US" smtClean="0"/>
              <a:t>08/21/2018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70C6A829-BD35-404B-A70A-0A5CC37E3C31}" type="datetime1">
              <a:rPr lang="en-US" smtClean="0"/>
              <a:t>08/21/2018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r>
              <a:rPr lang="en-US" smtClean="0"/>
              <a:t>Planning Commission Meeting: 8/1/17                                                                                                                                                                          Pratschner, S.J.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6199035-8B5E-4AB0-BBA1-EEACBB9F740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pdscomments@co.skagit.wa.u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mp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pdscomments@co.skagit.wa.us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655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b="0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Planning Commission Public Hearing </a:t>
            </a:r>
            <a:br>
              <a:rPr lang="en-US" sz="3600" b="0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b="0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August 21, 2018</a:t>
            </a:r>
            <a: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b="0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43434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75930" y="2689589"/>
            <a:ext cx="2558469" cy="2187211"/>
          </a:xfrm>
        </p:spPr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2971800"/>
            <a:ext cx="2743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b="1" dirty="0" smtClean="0"/>
          </a:p>
          <a:p>
            <a:endParaRPr lang="en-US" sz="1600" b="1" i="1" dirty="0" smtClean="0"/>
          </a:p>
          <a:p>
            <a:endParaRPr lang="en-US" sz="1600" b="1" dirty="0" smtClean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1752600"/>
            <a:ext cx="1828800" cy="1752599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76999"/>
            <a:ext cx="8686799" cy="274320"/>
          </a:xfrm>
        </p:spPr>
        <p:txBody>
          <a:bodyPr/>
          <a:lstStyle/>
          <a:p>
            <a:r>
              <a:rPr lang="en-US" dirty="0" smtClean="0"/>
              <a:t>Planning Commission Public Hearing: 2018 Docket                                                                                                                                                                8.21.2018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3282" y="4288329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524000" y="3918997"/>
            <a:ext cx="6400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Calibri" panose="020F0502020204030204" pitchFamily="34" charset="0"/>
              </a:rPr>
              <a:t>2018 Docket for the yearly Comprehensive Plan, Map, Policy, and Development Code Amendments</a:t>
            </a:r>
          </a:p>
          <a:p>
            <a:pPr algn="ctr"/>
            <a:endParaRPr lang="en-US" sz="2800" b="1" dirty="0">
              <a:latin typeface="Calibri" panose="020F0502020204030204" pitchFamily="34" charset="0"/>
            </a:endParaRPr>
          </a:p>
          <a:p>
            <a:pPr algn="ctr"/>
            <a:r>
              <a:rPr lang="en-US" b="1" dirty="0" smtClean="0">
                <a:latin typeface="Calibri" panose="020F0502020204030204" pitchFamily="34" charset="0"/>
              </a:rPr>
              <a:t>e: </a:t>
            </a:r>
            <a:r>
              <a:rPr lang="en-US" b="1" dirty="0" smtClean="0">
                <a:latin typeface="Calibri" panose="020F0502020204030204" pitchFamily="34" charset="0"/>
                <a:hlinkClick r:id="rId4"/>
              </a:rPr>
              <a:t>pdscomments@co.skagit.wa.us</a:t>
            </a:r>
            <a:r>
              <a:rPr lang="en-US" b="1" dirty="0" smtClean="0">
                <a:latin typeface="Calibri" panose="020F0502020204030204" pitchFamily="34" charset="0"/>
              </a:rPr>
              <a:t>  </a:t>
            </a:r>
            <a:r>
              <a:rPr lang="en-US" sz="2800" b="1" dirty="0" smtClean="0">
                <a:latin typeface="Calibri" panose="020F050202020403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087115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655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b="0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43434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75930" y="2689589"/>
            <a:ext cx="2558469" cy="2187211"/>
          </a:xfrm>
        </p:spPr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2971800"/>
            <a:ext cx="2743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b="1" dirty="0" smtClean="0"/>
          </a:p>
          <a:p>
            <a:endParaRPr lang="en-US" sz="1600" b="1" i="1" dirty="0" smtClean="0"/>
          </a:p>
          <a:p>
            <a:endParaRPr lang="en-US" sz="16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76999"/>
            <a:ext cx="8686799" cy="274320"/>
          </a:xfrm>
        </p:spPr>
        <p:txBody>
          <a:bodyPr/>
          <a:lstStyle/>
          <a:p>
            <a:r>
              <a:rPr lang="en-US" dirty="0" smtClean="0"/>
              <a:t>Planning Commission Public Hearing: 2018 Docket                                                                                                                                                                8.21.2018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3282" y="4288329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433106" y="243008"/>
            <a:ext cx="77202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Plan, Map, Policy and Code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Amendments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72" y="1890719"/>
            <a:ext cx="8630854" cy="41344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07281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655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b="0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43434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75930" y="2689589"/>
            <a:ext cx="2558469" cy="2187211"/>
          </a:xfrm>
        </p:spPr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2971800"/>
            <a:ext cx="2743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b="1" dirty="0" smtClean="0"/>
          </a:p>
          <a:p>
            <a:endParaRPr lang="en-US" sz="1600" b="1" i="1" dirty="0" smtClean="0"/>
          </a:p>
          <a:p>
            <a:endParaRPr lang="en-US" sz="16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76999"/>
            <a:ext cx="8686799" cy="274320"/>
          </a:xfrm>
        </p:spPr>
        <p:txBody>
          <a:bodyPr/>
          <a:lstStyle/>
          <a:p>
            <a:r>
              <a:rPr lang="en-US" dirty="0" smtClean="0"/>
              <a:t>Planning Commission Public Hearing: 2018 Docket                                                                                                                                                                8.21.2018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3282" y="4288329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433106" y="243008"/>
            <a:ext cx="77202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Plan, Map, Policy and Code Amendments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2209800"/>
            <a:ext cx="868679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C-1: Modify Comprehensive Policy 4A-5.6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C-2 through C-18:  Text amendments to the Skagit County Code Title 14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C-19: OSRSI / IF-NRL Land Use map amendment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PL17-0414: Quaker Cove - Existing campgrounds in the RI text amendment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P-2: Samish Bay Cheese -  Restaurants in the Ag-NRL text amendment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P-12: South </a:t>
            </a:r>
            <a:r>
              <a:rPr lang="en-US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Fidalgo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Rural Residential Land Use map amendment 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0034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4357" y="0"/>
            <a:ext cx="9412714" cy="6934200"/>
          </a:xfrm>
        </p:spPr>
      </p:pic>
    </p:spTree>
    <p:extLst>
      <p:ext uri="{BB962C8B-B14F-4D97-AF65-F5344CB8AC3E}">
        <p14:creationId xmlns:p14="http://schemas.microsoft.com/office/powerpoint/2010/main" val="479236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Content Placeholder 7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2454474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655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b="0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43434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75930" y="2689589"/>
            <a:ext cx="2558469" cy="2187211"/>
          </a:xfrm>
        </p:spPr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2971800"/>
            <a:ext cx="2743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b="1" dirty="0" smtClean="0"/>
          </a:p>
          <a:p>
            <a:endParaRPr lang="en-US" sz="1600" b="1" i="1" dirty="0" smtClean="0"/>
          </a:p>
          <a:p>
            <a:endParaRPr lang="en-US" sz="16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76999"/>
            <a:ext cx="8686799" cy="274320"/>
          </a:xfrm>
        </p:spPr>
        <p:txBody>
          <a:bodyPr/>
          <a:lstStyle/>
          <a:p>
            <a:r>
              <a:rPr lang="en-US" dirty="0" smtClean="0"/>
              <a:t>Planning Commission Public Hearing: 2018 Docket                                                                                                                                                                8.21.2018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3282" y="4288329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3600" b="1" dirty="0"/>
          </a:p>
        </p:txBody>
      </p:sp>
      <p:sp>
        <p:nvSpPr>
          <p:cNvPr id="4" name="Rectangle 3"/>
          <p:cNvSpPr/>
          <p:nvPr/>
        </p:nvSpPr>
        <p:spPr>
          <a:xfrm>
            <a:off x="433106" y="243008"/>
            <a:ext cx="772029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2018 </a:t>
            </a:r>
            <a:r>
              <a:rPr lang="en-US" sz="28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Comprehensive Plan, Map, Policy and Code </a:t>
            </a:r>
            <a:r>
              <a:rPr lang="en-US" sz="2800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Amendments: Next Steps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42900" y="2332435"/>
            <a:ext cx="8610599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Department assembles written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comments;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Planning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Commission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generates recommendations with findings of fact; 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Board of County Commissioners considers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the Planning </a:t>
            </a: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Commission and Department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recommendations; and</a:t>
            </a:r>
          </a:p>
          <a:p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>
              <a:buFont typeface="Arial" panose="020B0604020202020204" pitchFamily="34" charset="0"/>
              <a:buChar char="•"/>
            </a:pPr>
            <a:r>
              <a:rPr lang="en-US" sz="2000" dirty="0">
                <a:latin typeface="Calibri" panose="020F0502020204030204" pitchFamily="34" charset="0"/>
                <a:cs typeface="Calibri" panose="020F0502020204030204" pitchFamily="34" charset="0"/>
              </a:rPr>
              <a:t>Board of County Commissioners make a </a:t>
            </a:r>
            <a:r>
              <a:rPr lang="en-US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decision.</a:t>
            </a:r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02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152400"/>
            <a:ext cx="8382000" cy="1165591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sz="4000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b="0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Planning Commission Public Hearing </a:t>
            </a:r>
            <a:br>
              <a:rPr lang="en-US" sz="3600" b="0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en-US" sz="3600" b="0" dirty="0" smtClean="0">
                <a:solidFill>
                  <a:schemeClr val="bg1"/>
                </a:solidFill>
                <a:latin typeface="Calibri" panose="020F050202020403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August 21, 2018</a:t>
            </a:r>
            <a: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  <a:t/>
            </a:r>
            <a:br>
              <a:rPr lang="en-US" b="0" dirty="0" smtClean="0">
                <a:solidFill>
                  <a:schemeClr val="bg1"/>
                </a:solidFill>
                <a:latin typeface="+mn-lt"/>
                <a:ea typeface="Verdana" panose="020B0604030504040204" pitchFamily="34" charset="0"/>
                <a:cs typeface="Verdana" panose="020B0604030504040204" pitchFamily="34" charset="0"/>
              </a:rPr>
            </a:br>
            <a:endParaRPr lang="en-US" b="0" dirty="0">
              <a:solidFill>
                <a:schemeClr val="bg1"/>
              </a:solidFill>
              <a:latin typeface="+mn-lt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29200" y="4343400"/>
            <a:ext cx="3124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      </a:t>
            </a:r>
          </a:p>
          <a:p>
            <a:r>
              <a:rPr lang="en-US" dirty="0"/>
              <a:t> </a:t>
            </a:r>
            <a:r>
              <a:rPr lang="en-US" dirty="0" smtClean="0"/>
              <a:t>           </a:t>
            </a:r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975930" y="2689589"/>
            <a:ext cx="2558469" cy="2187211"/>
          </a:xfrm>
        </p:spPr>
        <p:txBody>
          <a:bodyPr/>
          <a:lstStyle/>
          <a:p>
            <a:pPr marL="118872" indent="0">
              <a:buNone/>
            </a:pPr>
            <a:endParaRPr lang="en-US" dirty="0" smtClean="0"/>
          </a:p>
          <a:p>
            <a:pPr marL="118872" indent="0">
              <a:buNone/>
            </a:pPr>
            <a:endParaRPr lang="en-US" dirty="0"/>
          </a:p>
          <a:p>
            <a:pPr marL="118872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6172200" y="2971800"/>
            <a:ext cx="274319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200" dirty="0" smtClean="0"/>
          </a:p>
          <a:p>
            <a:endParaRPr lang="en-US" sz="1200" b="1" dirty="0" smtClean="0"/>
          </a:p>
          <a:p>
            <a:endParaRPr lang="en-US" sz="1600" b="1" i="1" dirty="0" smtClean="0"/>
          </a:p>
          <a:p>
            <a:endParaRPr lang="en-US" sz="1600" b="1" dirty="0" smtClean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8600" y="6476999"/>
            <a:ext cx="8686799" cy="274320"/>
          </a:xfrm>
        </p:spPr>
        <p:txBody>
          <a:bodyPr/>
          <a:lstStyle/>
          <a:p>
            <a:r>
              <a:rPr lang="en-US" dirty="0" smtClean="0"/>
              <a:t>Planning Commission Public Hearing: 2018 Docket                                                                                                                                                                8.21.2018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833282" y="4288329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endParaRPr lang="en-US" sz="3600" b="1" dirty="0"/>
          </a:p>
        </p:txBody>
      </p:sp>
      <p:sp>
        <p:nvSpPr>
          <p:cNvPr id="7" name="Rectangle 6"/>
          <p:cNvSpPr/>
          <p:nvPr/>
        </p:nvSpPr>
        <p:spPr>
          <a:xfrm>
            <a:off x="381000" y="1767007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Written comment period ends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Friday, August 31, 2018 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at 4:30 p.m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Email to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pdscomments@co.skagit.wa.us</a:t>
            </a:r>
            <a:endParaRPr lang="en-US" sz="24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Or mail to: </a:t>
            </a:r>
          </a:p>
          <a:p>
            <a:pPr marL="475488" lvl="2" indent="0">
              <a:buNone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Comments on 2017 Comprehensive Plan Amendments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Skagit County Planning &amp; Development Services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1800 Continental Place</a:t>
            </a:r>
            <a:b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Mount Vernon WA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98273</a:t>
            </a:r>
          </a:p>
          <a:p>
            <a:pPr marL="475488" lvl="2" indent="0">
              <a:buNone/>
            </a:pP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33363" indent="-233363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More info at </a:t>
            </a:r>
            <a:r>
              <a:rPr lang="en-US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www.skagitcounty.net/2018CPA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746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d001729d-95b1-4eb4-8fec-e6363d62dab5">DNR53RKXWQDQ-132-7483</_dlc_DocId>
    <_dlc_DocIdUrl xmlns="d001729d-95b1-4eb4-8fec-e6363d62dab5">
      <Url>http://sharepoint/Planning/_layouts/15/DocIdRedir.aspx?ID=DNR53RKXWQDQ-132-7483</Url>
      <Description>DNR53RKXWQDQ-132-7483</Description>
    </_dlc_DocIdUrl>
  </documentManagement>
</p:properti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1D7FFEE5A703F42913FFBD88D357A72" ma:contentTypeVersion="1" ma:contentTypeDescription="Create a new document." ma:contentTypeScope="" ma:versionID="afc7409f99e5ca3af7c7eb03e93243b6">
  <xsd:schema xmlns:xsd="http://www.w3.org/2001/XMLSchema" xmlns:xs="http://www.w3.org/2001/XMLSchema" xmlns:p="http://schemas.microsoft.com/office/2006/metadata/properties" xmlns:ns2="d001729d-95b1-4eb4-8fec-e6363d62dab5" targetNamespace="http://schemas.microsoft.com/office/2006/metadata/properties" ma:root="true" ma:fieldsID="64aee1a1174c6b03e362bc1c13604f76" ns2:_="">
    <xsd:import namespace="d001729d-95b1-4eb4-8fec-e6363d62dab5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01729d-95b1-4eb4-8fec-e6363d62dab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2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1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04A118-6681-47B8-B1F6-9C0B89CE0DC9}"/>
</file>

<file path=customXml/itemProps2.xml><?xml version="1.0" encoding="utf-8"?>
<ds:datastoreItem xmlns:ds="http://schemas.openxmlformats.org/officeDocument/2006/customXml" ds:itemID="{DC1D6939-0A23-417C-9201-55FB52D9BC5B}"/>
</file>

<file path=customXml/itemProps3.xml><?xml version="1.0" encoding="utf-8"?>
<ds:datastoreItem xmlns:ds="http://schemas.openxmlformats.org/officeDocument/2006/customXml" ds:itemID="{56C2B364-15F5-4BB3-B991-2C06768A0C48}"/>
</file>

<file path=customXml/itemProps4.xml><?xml version="1.0" encoding="utf-8"?>
<ds:datastoreItem xmlns:ds="http://schemas.openxmlformats.org/officeDocument/2006/customXml" ds:itemID="{4E2CDF9F-9160-4819-AFC6-52DC8865618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7398</TotalTime>
  <Words>236</Words>
  <Application>Microsoft Office PowerPoint</Application>
  <PresentationFormat>On-screen Show (4:3)</PresentationFormat>
  <Paragraphs>82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Corbel</vt:lpstr>
      <vt:lpstr>Verdana</vt:lpstr>
      <vt:lpstr>Wingdings</vt:lpstr>
      <vt:lpstr>Wingdings 2</vt:lpstr>
      <vt:lpstr>Wingdings 3</vt:lpstr>
      <vt:lpstr>Module</vt:lpstr>
      <vt:lpstr> Planning Commission Public Hearing  August 21, 2018 </vt:lpstr>
      <vt:lpstr>  </vt:lpstr>
      <vt:lpstr>  </vt:lpstr>
      <vt:lpstr>PowerPoint Presentation</vt:lpstr>
      <vt:lpstr>PowerPoint Presentation</vt:lpstr>
      <vt:lpstr>  </vt:lpstr>
      <vt:lpstr> Planning Commission Public Hearing  August 21,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Planning Commission Meeting: June, 2017</dc:title>
  <dc:creator>Scott</dc:creator>
  <cp:lastModifiedBy>Stacie Pratschner</cp:lastModifiedBy>
  <cp:revision>438</cp:revision>
  <cp:lastPrinted>2017-11-21T17:23:30Z</cp:lastPrinted>
  <dcterms:created xsi:type="dcterms:W3CDTF">2014-02-06T16:30:11Z</dcterms:created>
  <dcterms:modified xsi:type="dcterms:W3CDTF">2018-08-21T23:02:13Z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0x010100F1D7FFEE5A703F42913FFBD88D357A72</vt:lpwstr>
  </property>
  <property fmtid="{D5CDD505-2E9C-101B-9397-08002B2CF9AE}" pid="3" name="_dlc_DocIdItemGuid">
    <vt:lpwstr>ae087e0a-e559-4d28-a3e0-5c09e0c27f82</vt:lpwstr>
  </property>
</Properties>
</file>